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the development of the field of sociology.[SOC.1A]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give examples of subcultures and describe what makes them unique.[SOC.3C]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models of primary, secondary, formal, informal, and reference groups and e-communities.[SOC.4A]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groups in terms of membership roles, status, values, mores, role conflicts, and methods of resolution.[SOC.4B]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cultural norms such as ethnicity, national origin, age, socioeconomic status, and gender among various U.S. subculture groups.[SOC.5A]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stereotypes of various U.S. subcultures.[SOC.5B]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social problems in selected U.S. subcultures.[SOC.5C]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counterculture movements and analyze their impact on society as a whole.[SOC.5D]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socialization and describe how the process of socialization is culturally determined.[SOC.6A]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differentiate the agents of socialization and evaluate their functions and roles.[SOC.6B]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 socialization as a lifelong process.[SOC.6C]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 leading sociologists in the field of social science, including </a:t>
            </a:r>
            <a:r>
              <a:rPr lang="en-US" dirty="0" err="1" smtClean="0"/>
              <a:t>Auguste</a:t>
            </a:r>
            <a:r>
              <a:rPr lang="en-US" dirty="0" smtClean="0"/>
              <a:t> Comte, Emile Durkheim, Herbert Spencer, Max Weber, and Karl Marx, and interpret their contributions to the foundation of sociology.[SOC.1B]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explain how education, exclusion from the labor force, and the juvenile justice system led to the development of adolescence as a distinct stage of the life cycle.[SOC.7A]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 and interpret the five characteristics of adolescence: biological growth and development, an undefined status, increased decision making, increased pressures, and the search for self.[SOC.7B]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issues and concerns facing contemporary adolescents such as dating, dating violence, sexuality, teen parenting, drug use, suicide, and eating disorders.[SOC.7C]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and discuss the skills adolescents need to make responsible life choices.[SOC.7D]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stages of adult development and compare the differences between male and female development.[SOC.8A]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traditional roles of work and how the composition of the labor force has changed in the United States.[SOC.8B]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analyze the characteristics of late adulthood and changes on the individual and society such as retirement, physical and mental functioning, dependency on others, and death.[SOC.8C]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theories of deviance such as the functionalist, conflict, and </a:t>
            </a:r>
            <a:r>
              <a:rPr lang="en-US" dirty="0" err="1" smtClean="0"/>
              <a:t>interactionist</a:t>
            </a:r>
            <a:r>
              <a:rPr lang="en-US" dirty="0" smtClean="0"/>
              <a:t> perspectives.[SOC.9A]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interpret differences in crime and arrest rates by social categories such as ethnicity, gender, socioeconomic status, and age, including cross-reference with the National Crime Victimization Survey.[SOC.9B]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criminal justice system in the United States in relation to deviant behavior.[SOC.9C]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 sociologists such as W. E. B. </a:t>
            </a:r>
            <a:r>
              <a:rPr lang="en-US" dirty="0" err="1" smtClean="0"/>
              <a:t>DuBois</a:t>
            </a:r>
            <a:r>
              <a:rPr lang="en-US" dirty="0" smtClean="0"/>
              <a:t>, Booker T. Washington, Robert E. Park, Harriet Martineau, Jane Addams, Robert </a:t>
            </a:r>
            <a:r>
              <a:rPr lang="en-US" dirty="0" err="1" smtClean="0"/>
              <a:t>Nisbet</a:t>
            </a:r>
            <a:r>
              <a:rPr lang="en-US" dirty="0" smtClean="0"/>
              <a:t>, and Julian </a:t>
            </a:r>
            <a:r>
              <a:rPr lang="en-US" dirty="0" err="1" smtClean="0"/>
              <a:t>Samora</a:t>
            </a:r>
            <a:r>
              <a:rPr lang="en-US" dirty="0" smtClean="0"/>
              <a:t> and interpret their contributions to the field.[SOC.1C]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characteristics and components of caste and class systems and social mobility and how motivation affects each.[SOC.10A]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poverty and its components and analyze poverty's impact on the individual and society.[SOC.10B]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contrast theories of social stratification.[SOC.10C]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recognize and examine global stratification and inequality.[SOC.10D]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race and ethnicity and differentiate among the distinguishing characteristics of minority groups.[SOC.11A]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contrast the terms discrimination, prejudice, and bias.[SOC.11B]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 the ramifications of stereotyping.[SOC.11C]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analyze the varying treatment patterns of minority groups such as African American, Asian American, Hispanic American, and American Indian.[SOC.11D]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instances of institutional racism in American society.[SOC.11E]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how gender roles affect the opportunities available to men and women in society.[SOC.12A]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differentiate types of societies such as hunting and gathering, agrarian, pastoral, industrial, and post-industrial.[SOC.2A]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effects of an aging society.[SOC.12B]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the nature of health care in a global society.[SOC.12C]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nature of health care in different segments of American society.[SOC.12D]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the functions and rituals of the family and how the family has changed over time.[SOC.13A]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family systems and patterns.[SOC.13B]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trends in American society regarding family life and the needs that the institution of family satisfies.[SOC.13C]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ways in which family life can be disrupted.[SOC.13D]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and differentiate between the economic models of free enterprise and socialism and how they impact society.[SOC.14A]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 and differentiate among different types of government and discuss the legitimacy of those in power and the impact of each on its citizens.[SOC.14B]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 the changes in ideas about citizenship and participation of different groups through time.[SOC.14C]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and describe the types of societies that exist in the world today.[SOC.2B]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functionalist, conflict, and </a:t>
            </a:r>
            <a:r>
              <a:rPr lang="en-US" dirty="0" err="1" smtClean="0"/>
              <a:t>interactionist</a:t>
            </a:r>
            <a:r>
              <a:rPr lang="en-US" dirty="0" smtClean="0"/>
              <a:t> theories of education.[SOC.15A]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argue and defend some current issues in American education.[SOC.15B]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religion from the sociological point of view.[SOC.15C]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functions of society and the basic societal needs that religion serves.[SOC.15D]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and contrast distinctive features of religion in the United States with religion in other societies.[SOC.15E]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identify factors that have contributed to the institutionalization of science, explain the norms of scientific research, and explain how these norms differ from the realities of scientific research.[SOC.16A]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trace major developments in the history of mass media and identify the types of mass media in the United States.[SOC.16B]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differences between the functionalist and conflict perspectives of mass media.[SOC.16C]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contemporary mass media issues.[SOC.16D]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the study of demography, the basic demographic concepts, and changes in settlement patterns on society.[SOC.17A]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examine changes in U.S. institutions and society resulting from industrialization, urbanization, and immigrant assimilation.[SOC.2C]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and critique various theories of population growth and its impact on society.[SOC.17B]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and contrast various types of collective behavior and social movements and how they affect society.[SOC.18A]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 theories that have been developed to explain collective behavior and social movements.[SOC.18B]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illustrate three social processes that contribute to social change and discuss and evaluate how technology, population, natural environment, revolution, and war cause cultures to change.[SOC.18C]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information about cultural life in the United States and other countries over time.[SOC.2D]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elements of culture to include language, symbols, norms, and values.[SOC.3A]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the elements of culture form a whole culture.[SOC.3B]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1355</Words>
  <Application>Microsoft Office PowerPoint</Application>
  <PresentationFormat>On-screen Show (4:3)</PresentationFormat>
  <Paragraphs>190</Paragraphs>
  <Slides>63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7</cp:revision>
  <dcterms:created xsi:type="dcterms:W3CDTF">2014-10-20T16:17:28Z</dcterms:created>
  <dcterms:modified xsi:type="dcterms:W3CDTF">2014-11-06T20:52:44Z</dcterms:modified>
</cp:coreProperties>
</file>